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0"/>
  </p:notesMasterIdLst>
  <p:sldIdLst>
    <p:sldId id="264" r:id="rId2"/>
    <p:sldId id="256" r:id="rId3"/>
    <p:sldId id="266" r:id="rId4"/>
    <p:sldId id="267" r:id="rId5"/>
    <p:sldId id="271" r:id="rId6"/>
    <p:sldId id="268" r:id="rId7"/>
    <p:sldId id="269" r:id="rId8"/>
    <p:sldId id="272" r:id="rId9"/>
  </p:sldIdLst>
  <p:sldSz cx="13411200" cy="100584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80" autoAdjust="0"/>
    <p:restoredTop sz="94660"/>
  </p:normalViewPr>
  <p:slideViewPr>
    <p:cSldViewPr snapToGrid="0">
      <p:cViewPr varScale="1">
        <p:scale>
          <a:sx n="76" d="100"/>
          <a:sy n="76" d="100"/>
        </p:scale>
        <p:origin x="17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9C4F7C-D791-48E9-AD13-6AFA233ED80B}" type="datetimeFigureOut">
              <a:rPr lang="en-US" smtClean="0"/>
              <a:t>10/30/2019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8600" y="1200150"/>
            <a:ext cx="431800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79F4D8-DB20-4EE0-BCD4-84A0CCA2F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550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5840" y="1646133"/>
            <a:ext cx="11399520" cy="3501813"/>
          </a:xfrm>
        </p:spPr>
        <p:txBody>
          <a:bodyPr anchor="b"/>
          <a:lstStyle>
            <a:lvl1pPr algn="ctr"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76400" y="5282989"/>
            <a:ext cx="10058400" cy="2428451"/>
          </a:xfrm>
        </p:spPr>
        <p:txBody>
          <a:bodyPr/>
          <a:lstStyle>
            <a:lvl1pPr marL="0" indent="0" algn="ctr">
              <a:buNone/>
              <a:defRPr sz="3520"/>
            </a:lvl1pPr>
            <a:lvl2pPr marL="670575" indent="0" algn="ctr">
              <a:buNone/>
              <a:defRPr sz="2933"/>
            </a:lvl2pPr>
            <a:lvl3pPr marL="1341150" indent="0" algn="ctr">
              <a:buNone/>
              <a:defRPr sz="2640"/>
            </a:lvl3pPr>
            <a:lvl4pPr marL="2011726" indent="0" algn="ctr">
              <a:buNone/>
              <a:defRPr sz="2347"/>
            </a:lvl4pPr>
            <a:lvl5pPr marL="2682301" indent="0" algn="ctr">
              <a:buNone/>
              <a:defRPr sz="2347"/>
            </a:lvl5pPr>
            <a:lvl6pPr marL="3352876" indent="0" algn="ctr">
              <a:buNone/>
              <a:defRPr sz="2347"/>
            </a:lvl6pPr>
            <a:lvl7pPr marL="4023451" indent="0" algn="ctr">
              <a:buNone/>
              <a:defRPr sz="2347"/>
            </a:lvl7pPr>
            <a:lvl8pPr marL="4694027" indent="0" algn="ctr">
              <a:buNone/>
              <a:defRPr sz="2347"/>
            </a:lvl8pPr>
            <a:lvl9pPr marL="5364602" indent="0" algn="ctr">
              <a:buNone/>
              <a:defRPr sz="234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94FB0-3030-439F-BF0C-A21F3397199F}" type="datetime1">
              <a:rPr lang="en-US" smtClean="0"/>
              <a:t>10/30/2019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136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44E6A-271D-445D-90C7-C6F0F82E777A}" type="datetime1">
              <a:rPr lang="en-US" smtClean="0"/>
              <a:t>10/30/2019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116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7391" y="535517"/>
            <a:ext cx="2891790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22021" y="535517"/>
            <a:ext cx="8507730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F97C6-2C73-4E2F-BEDA-91E7B0DEE301}" type="datetime1">
              <a:rPr lang="en-US" smtClean="0"/>
              <a:t>10/30/2019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652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24B26-7691-4132-86DF-BE23CAD1E150}" type="datetime1">
              <a:rPr lang="en-US" smtClean="0"/>
              <a:t>10/30/2019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860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5036" y="2507618"/>
            <a:ext cx="11567160" cy="4184014"/>
          </a:xfrm>
        </p:spPr>
        <p:txBody>
          <a:bodyPr anchor="b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5036" y="6731215"/>
            <a:ext cx="11567160" cy="2200274"/>
          </a:xfrm>
        </p:spPr>
        <p:txBody>
          <a:bodyPr/>
          <a:lstStyle>
            <a:lvl1pPr marL="0" indent="0">
              <a:buNone/>
              <a:defRPr sz="3520">
                <a:solidFill>
                  <a:schemeClr val="tx1"/>
                </a:solidFill>
              </a:defRPr>
            </a:lvl1pPr>
            <a:lvl2pPr marL="670575" indent="0">
              <a:buNone/>
              <a:defRPr sz="2933">
                <a:solidFill>
                  <a:schemeClr val="tx1">
                    <a:tint val="75000"/>
                  </a:schemeClr>
                </a:solidFill>
              </a:defRPr>
            </a:lvl2pPr>
            <a:lvl3pPr marL="1341150" indent="0">
              <a:buNone/>
              <a:defRPr sz="2640">
                <a:solidFill>
                  <a:schemeClr val="tx1">
                    <a:tint val="75000"/>
                  </a:schemeClr>
                </a:solidFill>
              </a:defRPr>
            </a:lvl3pPr>
            <a:lvl4pPr marL="2011726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4pPr>
            <a:lvl5pPr marL="2682301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5pPr>
            <a:lvl6pPr marL="3352876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6pPr>
            <a:lvl7pPr marL="4023451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7pPr>
            <a:lvl8pPr marL="4694027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8pPr>
            <a:lvl9pPr marL="5364602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87AA8-CEA0-4387-893B-96D616448B07}" type="datetime1">
              <a:rPr lang="en-US" smtClean="0"/>
              <a:t>10/30/2019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327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22020" y="2677584"/>
            <a:ext cx="569976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9420" y="2677584"/>
            <a:ext cx="569976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9F941-A7EC-4C1A-82B5-5E8732459F31}" type="datetime1">
              <a:rPr lang="en-US" smtClean="0"/>
              <a:t>10/30/2019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410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3767" y="535519"/>
            <a:ext cx="11567160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3768" y="2465706"/>
            <a:ext cx="5673565" cy="1208404"/>
          </a:xfrm>
        </p:spPr>
        <p:txBody>
          <a:bodyPr anchor="b"/>
          <a:lstStyle>
            <a:lvl1pPr marL="0" indent="0">
              <a:buNone/>
              <a:defRPr sz="3520" b="1"/>
            </a:lvl1pPr>
            <a:lvl2pPr marL="670575" indent="0">
              <a:buNone/>
              <a:defRPr sz="2933" b="1"/>
            </a:lvl2pPr>
            <a:lvl3pPr marL="1341150" indent="0">
              <a:buNone/>
              <a:defRPr sz="2640" b="1"/>
            </a:lvl3pPr>
            <a:lvl4pPr marL="2011726" indent="0">
              <a:buNone/>
              <a:defRPr sz="2347" b="1"/>
            </a:lvl4pPr>
            <a:lvl5pPr marL="2682301" indent="0">
              <a:buNone/>
              <a:defRPr sz="2347" b="1"/>
            </a:lvl5pPr>
            <a:lvl6pPr marL="3352876" indent="0">
              <a:buNone/>
              <a:defRPr sz="2347" b="1"/>
            </a:lvl6pPr>
            <a:lvl7pPr marL="4023451" indent="0">
              <a:buNone/>
              <a:defRPr sz="2347" b="1"/>
            </a:lvl7pPr>
            <a:lvl8pPr marL="4694027" indent="0">
              <a:buNone/>
              <a:defRPr sz="2347" b="1"/>
            </a:lvl8pPr>
            <a:lvl9pPr marL="5364602" indent="0">
              <a:buNone/>
              <a:defRPr sz="234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3768" y="3674110"/>
            <a:ext cx="5673565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9421" y="2465706"/>
            <a:ext cx="5701507" cy="1208404"/>
          </a:xfrm>
        </p:spPr>
        <p:txBody>
          <a:bodyPr anchor="b"/>
          <a:lstStyle>
            <a:lvl1pPr marL="0" indent="0">
              <a:buNone/>
              <a:defRPr sz="3520" b="1"/>
            </a:lvl1pPr>
            <a:lvl2pPr marL="670575" indent="0">
              <a:buNone/>
              <a:defRPr sz="2933" b="1"/>
            </a:lvl2pPr>
            <a:lvl3pPr marL="1341150" indent="0">
              <a:buNone/>
              <a:defRPr sz="2640" b="1"/>
            </a:lvl3pPr>
            <a:lvl4pPr marL="2011726" indent="0">
              <a:buNone/>
              <a:defRPr sz="2347" b="1"/>
            </a:lvl4pPr>
            <a:lvl5pPr marL="2682301" indent="0">
              <a:buNone/>
              <a:defRPr sz="2347" b="1"/>
            </a:lvl5pPr>
            <a:lvl6pPr marL="3352876" indent="0">
              <a:buNone/>
              <a:defRPr sz="2347" b="1"/>
            </a:lvl6pPr>
            <a:lvl7pPr marL="4023451" indent="0">
              <a:buNone/>
              <a:defRPr sz="2347" b="1"/>
            </a:lvl7pPr>
            <a:lvl8pPr marL="4694027" indent="0">
              <a:buNone/>
              <a:defRPr sz="2347" b="1"/>
            </a:lvl8pPr>
            <a:lvl9pPr marL="5364602" indent="0">
              <a:buNone/>
              <a:defRPr sz="234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9421" y="3674110"/>
            <a:ext cx="5701507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6D495-7101-4E38-B5A4-0F78D9A4EB69}" type="datetime1">
              <a:rPr lang="en-US" smtClean="0"/>
              <a:t>10/30/2019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969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5A859-C1BF-437E-AF51-8DF61C5DF2ED}" type="datetime1">
              <a:rPr lang="en-US" smtClean="0"/>
              <a:t>10/30/2019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429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16253-E09E-467D-8C05-581895A2A34B}" type="datetime1">
              <a:rPr lang="en-US" smtClean="0"/>
              <a:t>10/30/2019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622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3767" y="670560"/>
            <a:ext cx="4325461" cy="2346960"/>
          </a:xfrm>
        </p:spPr>
        <p:txBody>
          <a:bodyPr anchor="b"/>
          <a:lstStyle>
            <a:lvl1pPr>
              <a:defRPr sz="469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01507" y="1448226"/>
            <a:ext cx="6789420" cy="7147983"/>
          </a:xfrm>
        </p:spPr>
        <p:txBody>
          <a:bodyPr/>
          <a:lstStyle>
            <a:lvl1pPr>
              <a:defRPr sz="4693"/>
            </a:lvl1pPr>
            <a:lvl2pPr>
              <a:defRPr sz="4107"/>
            </a:lvl2pPr>
            <a:lvl3pPr>
              <a:defRPr sz="3520"/>
            </a:lvl3pPr>
            <a:lvl4pPr>
              <a:defRPr sz="2933"/>
            </a:lvl4pPr>
            <a:lvl5pPr>
              <a:defRPr sz="2933"/>
            </a:lvl5pPr>
            <a:lvl6pPr>
              <a:defRPr sz="2933"/>
            </a:lvl6pPr>
            <a:lvl7pPr>
              <a:defRPr sz="2933"/>
            </a:lvl7pPr>
            <a:lvl8pPr>
              <a:defRPr sz="2933"/>
            </a:lvl8pPr>
            <a:lvl9pPr>
              <a:defRPr sz="29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3767" y="3017520"/>
            <a:ext cx="4325461" cy="5590329"/>
          </a:xfrm>
        </p:spPr>
        <p:txBody>
          <a:bodyPr/>
          <a:lstStyle>
            <a:lvl1pPr marL="0" indent="0">
              <a:buNone/>
              <a:defRPr sz="2347"/>
            </a:lvl1pPr>
            <a:lvl2pPr marL="670575" indent="0">
              <a:buNone/>
              <a:defRPr sz="2053"/>
            </a:lvl2pPr>
            <a:lvl3pPr marL="1341150" indent="0">
              <a:buNone/>
              <a:defRPr sz="1760"/>
            </a:lvl3pPr>
            <a:lvl4pPr marL="2011726" indent="0">
              <a:buNone/>
              <a:defRPr sz="1467"/>
            </a:lvl4pPr>
            <a:lvl5pPr marL="2682301" indent="0">
              <a:buNone/>
              <a:defRPr sz="1467"/>
            </a:lvl5pPr>
            <a:lvl6pPr marL="3352876" indent="0">
              <a:buNone/>
              <a:defRPr sz="1467"/>
            </a:lvl6pPr>
            <a:lvl7pPr marL="4023451" indent="0">
              <a:buNone/>
              <a:defRPr sz="1467"/>
            </a:lvl7pPr>
            <a:lvl8pPr marL="4694027" indent="0">
              <a:buNone/>
              <a:defRPr sz="1467"/>
            </a:lvl8pPr>
            <a:lvl9pPr marL="5364602" indent="0">
              <a:buNone/>
              <a:defRPr sz="14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B5CE2-8784-4227-BF1B-8B3A4C93B406}" type="datetime1">
              <a:rPr lang="en-US" smtClean="0"/>
              <a:t>10/30/2019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613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3767" y="670560"/>
            <a:ext cx="4325461" cy="2346960"/>
          </a:xfrm>
        </p:spPr>
        <p:txBody>
          <a:bodyPr anchor="b"/>
          <a:lstStyle>
            <a:lvl1pPr>
              <a:defRPr sz="469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701507" y="1448226"/>
            <a:ext cx="6789420" cy="7147983"/>
          </a:xfrm>
        </p:spPr>
        <p:txBody>
          <a:bodyPr anchor="t"/>
          <a:lstStyle>
            <a:lvl1pPr marL="0" indent="0">
              <a:buNone/>
              <a:defRPr sz="4693"/>
            </a:lvl1pPr>
            <a:lvl2pPr marL="670575" indent="0">
              <a:buNone/>
              <a:defRPr sz="4107"/>
            </a:lvl2pPr>
            <a:lvl3pPr marL="1341150" indent="0">
              <a:buNone/>
              <a:defRPr sz="3520"/>
            </a:lvl3pPr>
            <a:lvl4pPr marL="2011726" indent="0">
              <a:buNone/>
              <a:defRPr sz="2933"/>
            </a:lvl4pPr>
            <a:lvl5pPr marL="2682301" indent="0">
              <a:buNone/>
              <a:defRPr sz="2933"/>
            </a:lvl5pPr>
            <a:lvl6pPr marL="3352876" indent="0">
              <a:buNone/>
              <a:defRPr sz="2933"/>
            </a:lvl6pPr>
            <a:lvl7pPr marL="4023451" indent="0">
              <a:buNone/>
              <a:defRPr sz="2933"/>
            </a:lvl7pPr>
            <a:lvl8pPr marL="4694027" indent="0">
              <a:buNone/>
              <a:defRPr sz="2933"/>
            </a:lvl8pPr>
            <a:lvl9pPr marL="5364602" indent="0">
              <a:buNone/>
              <a:defRPr sz="29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3767" y="3017520"/>
            <a:ext cx="4325461" cy="5590329"/>
          </a:xfrm>
        </p:spPr>
        <p:txBody>
          <a:bodyPr/>
          <a:lstStyle>
            <a:lvl1pPr marL="0" indent="0">
              <a:buNone/>
              <a:defRPr sz="2347"/>
            </a:lvl1pPr>
            <a:lvl2pPr marL="670575" indent="0">
              <a:buNone/>
              <a:defRPr sz="2053"/>
            </a:lvl2pPr>
            <a:lvl3pPr marL="1341150" indent="0">
              <a:buNone/>
              <a:defRPr sz="1760"/>
            </a:lvl3pPr>
            <a:lvl4pPr marL="2011726" indent="0">
              <a:buNone/>
              <a:defRPr sz="1467"/>
            </a:lvl4pPr>
            <a:lvl5pPr marL="2682301" indent="0">
              <a:buNone/>
              <a:defRPr sz="1467"/>
            </a:lvl5pPr>
            <a:lvl6pPr marL="3352876" indent="0">
              <a:buNone/>
              <a:defRPr sz="1467"/>
            </a:lvl6pPr>
            <a:lvl7pPr marL="4023451" indent="0">
              <a:buNone/>
              <a:defRPr sz="1467"/>
            </a:lvl7pPr>
            <a:lvl8pPr marL="4694027" indent="0">
              <a:buNone/>
              <a:defRPr sz="1467"/>
            </a:lvl8pPr>
            <a:lvl9pPr marL="5364602" indent="0">
              <a:buNone/>
              <a:defRPr sz="14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A55ED-0B51-4EB0-A3D5-AFF314636BF2}" type="datetime1">
              <a:rPr lang="en-US" smtClean="0"/>
              <a:t>10/30/2019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51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22020" y="535519"/>
            <a:ext cx="11567160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2020" y="2677584"/>
            <a:ext cx="11567160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2020" y="9322649"/>
            <a:ext cx="301752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A9463F-C4CD-4668-9670-3FBD0F4847E3}" type="datetime1">
              <a:rPr lang="en-US" smtClean="0"/>
              <a:t>10/30/2019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42460" y="9322649"/>
            <a:ext cx="452628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1660" y="9322649"/>
            <a:ext cx="301752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069540-FC6E-4C70-8D36-8AEB2D59B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896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 dt="0"/>
  <p:txStyles>
    <p:titleStyle>
      <a:lvl1pPr algn="l" defTabSz="1341150" rtl="0" eaLnBrk="1" latinLnBrk="0" hangingPunct="1">
        <a:lnSpc>
          <a:spcPct val="90000"/>
        </a:lnSpc>
        <a:spcBef>
          <a:spcPct val="0"/>
        </a:spcBef>
        <a:buNone/>
        <a:defRPr sz="645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5288" indent="-335288" algn="l" defTabSz="1341150" rtl="0" eaLnBrk="1" latinLnBrk="0" hangingPunct="1">
        <a:lnSpc>
          <a:spcPct val="90000"/>
        </a:lnSpc>
        <a:spcBef>
          <a:spcPts val="1467"/>
        </a:spcBef>
        <a:buFont typeface="Arial" panose="020B0604020202020204" pitchFamily="34" charset="0"/>
        <a:buChar char="•"/>
        <a:defRPr sz="4107" kern="1200">
          <a:solidFill>
            <a:schemeClr val="tx1"/>
          </a:solidFill>
          <a:latin typeface="+mn-lt"/>
          <a:ea typeface="+mn-ea"/>
          <a:cs typeface="+mn-cs"/>
        </a:defRPr>
      </a:lvl1pPr>
      <a:lvl2pPr marL="1005863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3520" kern="1200">
          <a:solidFill>
            <a:schemeClr val="tx1"/>
          </a:solidFill>
          <a:latin typeface="+mn-lt"/>
          <a:ea typeface="+mn-ea"/>
          <a:cs typeface="+mn-cs"/>
        </a:defRPr>
      </a:lvl2pPr>
      <a:lvl3pPr marL="1676438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933" kern="1200">
          <a:solidFill>
            <a:schemeClr val="tx1"/>
          </a:solidFill>
          <a:latin typeface="+mn-lt"/>
          <a:ea typeface="+mn-ea"/>
          <a:cs typeface="+mn-cs"/>
        </a:defRPr>
      </a:lvl3pPr>
      <a:lvl4pPr marL="2347013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4pPr>
      <a:lvl5pPr marL="3017589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5pPr>
      <a:lvl6pPr marL="3688164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6pPr>
      <a:lvl7pPr marL="4358739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7pPr>
      <a:lvl8pPr marL="5029314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8pPr>
      <a:lvl9pPr marL="5699890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1pPr>
      <a:lvl2pPr marL="670575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341150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3pPr>
      <a:lvl4pPr marL="2011726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4pPr>
      <a:lvl5pPr marL="2682301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76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6pPr>
      <a:lvl7pPr marL="4023451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7pPr>
      <a:lvl8pPr marL="4694027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8pPr>
      <a:lvl9pPr marL="5364602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C0E134-432F-428A-BB78-8BC8BBC0BFD0}"/>
              </a:ext>
            </a:extLst>
          </p:cNvPr>
          <p:cNvSpPr txBox="1"/>
          <p:nvPr/>
        </p:nvSpPr>
        <p:spPr>
          <a:xfrm>
            <a:off x="4209179" y="798011"/>
            <a:ext cx="4992842" cy="1501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75" b="1" dirty="0"/>
              <a:t>LHC-201 LED Unistrut Design Details </a:t>
            </a:r>
          </a:p>
          <a:p>
            <a:pPr algn="ctr"/>
            <a:r>
              <a:rPr lang="en-US" sz="2475" b="1" dirty="0"/>
              <a:t>and </a:t>
            </a:r>
          </a:p>
          <a:p>
            <a:pPr algn="ctr"/>
            <a:r>
              <a:rPr lang="en-US" sz="2475" b="1" dirty="0"/>
              <a:t>Installation Guide </a:t>
            </a:r>
          </a:p>
          <a:p>
            <a:pPr algn="ctr"/>
            <a:r>
              <a:rPr lang="en-US" sz="1733" dirty="0"/>
              <a:t>OpenAg, MIT Media Lab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36C090-2E27-46AA-9AF9-906FC51B50E1}"/>
              </a:ext>
            </a:extLst>
          </p:cNvPr>
          <p:cNvSpPr txBox="1"/>
          <p:nvPr/>
        </p:nvSpPr>
        <p:spPr>
          <a:xfrm>
            <a:off x="5940134" y="8564101"/>
            <a:ext cx="1530932" cy="5493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85" dirty="0"/>
              <a:t>By Eugene </a:t>
            </a:r>
            <a:r>
              <a:rPr lang="en-US" sz="1485" dirty="0" err="1"/>
              <a:t>Zeleny</a:t>
            </a:r>
            <a:endParaRPr lang="en-US" sz="1485" dirty="0"/>
          </a:p>
          <a:p>
            <a:pPr algn="ctr"/>
            <a:r>
              <a:rPr lang="en-US" sz="1485" dirty="0"/>
              <a:t>Oct 29</a:t>
            </a:r>
            <a:r>
              <a:rPr lang="en-US" sz="1485" baseline="30000" dirty="0"/>
              <a:t>th</a:t>
            </a:r>
            <a:r>
              <a:rPr lang="en-US" sz="1485" dirty="0"/>
              <a:t>,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0C37F6-139C-403D-B315-ECE24F774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DD6669-99E5-49CF-8FF3-BD4C8778DC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529"/>
          <a:stretch/>
        </p:blipFill>
        <p:spPr>
          <a:xfrm rot="21393562">
            <a:off x="4423282" y="2332493"/>
            <a:ext cx="4360565" cy="5880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947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20025DB6-2843-4E26-84BA-39755FB06538}"/>
              </a:ext>
            </a:extLst>
          </p:cNvPr>
          <p:cNvSpPr txBox="1"/>
          <p:nvPr/>
        </p:nvSpPr>
        <p:spPr>
          <a:xfrm>
            <a:off x="1762831" y="9221075"/>
            <a:ext cx="100763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2172" indent="-212172">
              <a:buFont typeface="Arial" panose="020B0604020202020204" pitchFamily="34" charset="0"/>
              <a:buChar char="•"/>
            </a:pPr>
            <a:r>
              <a:rPr lang="en-US" dirty="0"/>
              <a:t>Layout and dimensions for position of Unistrut channel that support the LED Enclosure Assemblies</a:t>
            </a:r>
          </a:p>
          <a:p>
            <a:pPr marL="212172" indent="-212172">
              <a:buFont typeface="Arial" panose="020B0604020202020204" pitchFamily="34" charset="0"/>
              <a:buChar char="•"/>
            </a:pPr>
            <a:r>
              <a:rPr lang="en-US" dirty="0"/>
              <a:t>All LED Enclosures are shown in their most extended arm positions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2ED422-3E7D-4052-9B6C-0EB3AEEA2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B0CE4E-2086-4B71-98EA-BCAFEF26C8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17" r="9564"/>
          <a:stretch/>
        </p:blipFill>
        <p:spPr>
          <a:xfrm>
            <a:off x="1359192" y="9499"/>
            <a:ext cx="10883608" cy="884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076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0AE818-C2AA-4772-B7E9-E7D71751A6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76"/>
          <a:stretch/>
        </p:blipFill>
        <p:spPr>
          <a:xfrm>
            <a:off x="233679" y="1216451"/>
            <a:ext cx="12950383" cy="6684787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9BBC6D8-C1A7-48EC-AB2B-F73A7B0A7B0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4858330" y="7439573"/>
            <a:ext cx="1237670" cy="16267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0025DB6-2843-4E26-84BA-39755FB06538}"/>
              </a:ext>
            </a:extLst>
          </p:cNvPr>
          <p:cNvSpPr txBox="1"/>
          <p:nvPr/>
        </p:nvSpPr>
        <p:spPr>
          <a:xfrm>
            <a:off x="3465262" y="8872923"/>
            <a:ext cx="4970734" cy="549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212172" indent="-212172">
              <a:buFont typeface="Arial" panose="020B0604020202020204" pitchFamily="34" charset="0"/>
              <a:buChar char="•"/>
            </a:lvl1pPr>
          </a:lstStyle>
          <a:p>
            <a:r>
              <a:rPr lang="en-US" dirty="0"/>
              <a:t>Hardware details and call-outs</a:t>
            </a:r>
          </a:p>
          <a:p>
            <a:r>
              <a:rPr lang="en-US" dirty="0"/>
              <a:t>All hardware sourced from McMaster </a:t>
            </a:r>
            <a:r>
              <a:rPr lang="en-US" dirty="0" err="1"/>
              <a:t>Carr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2ED422-3E7D-4052-9B6C-0EB3AEEA2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3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216CDB-265A-4257-93EE-06CA0F280571}"/>
              </a:ext>
            </a:extLst>
          </p:cNvPr>
          <p:cNvSpPr txBox="1"/>
          <p:nvPr/>
        </p:nvSpPr>
        <p:spPr>
          <a:xfrm>
            <a:off x="2495521" y="6977908"/>
            <a:ext cx="23628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Hanging/Connecting   Channel Trolley Bracket MCM3626T42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14F556D-16BB-450F-8B7C-0593D483B67F}"/>
              </a:ext>
            </a:extLst>
          </p:cNvPr>
          <p:cNvSpPr txBox="1"/>
          <p:nvPr/>
        </p:nvSpPr>
        <p:spPr>
          <a:xfrm>
            <a:off x="3299013" y="6117110"/>
            <a:ext cx="2651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3/8”-16 Threaded Rod, 3’</a:t>
            </a:r>
          </a:p>
          <a:p>
            <a:r>
              <a:rPr lang="en-US" dirty="0"/>
              <a:t>MCM 98847A031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7715120-5890-4341-9A60-A50CB72447A3}"/>
              </a:ext>
            </a:extLst>
          </p:cNvPr>
          <p:cNvCxnSpPr>
            <a:cxnSpLocks/>
          </p:cNvCxnSpPr>
          <p:nvPr/>
        </p:nvCxnSpPr>
        <p:spPr>
          <a:xfrm>
            <a:off x="5253318" y="6548949"/>
            <a:ext cx="1057835" cy="30512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B17A012-A920-431D-A04B-517417D12283}"/>
              </a:ext>
            </a:extLst>
          </p:cNvPr>
          <p:cNvSpPr txBox="1"/>
          <p:nvPr/>
        </p:nvSpPr>
        <p:spPr>
          <a:xfrm>
            <a:off x="4858330" y="8063915"/>
            <a:ext cx="2651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24” Strut Channel Brace</a:t>
            </a:r>
          </a:p>
          <a:p>
            <a:r>
              <a:rPr lang="en-US" dirty="0"/>
              <a:t>MCM 3574T42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DD226AB-305A-423D-8569-3D01DDD2AD76}"/>
              </a:ext>
            </a:extLst>
          </p:cNvPr>
          <p:cNvCxnSpPr>
            <a:cxnSpLocks/>
          </p:cNvCxnSpPr>
          <p:nvPr/>
        </p:nvCxnSpPr>
        <p:spPr>
          <a:xfrm flipV="1">
            <a:off x="7100049" y="6462896"/>
            <a:ext cx="1364573" cy="168073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616310C-39CE-4B54-A413-742CF1C346BA}"/>
              </a:ext>
            </a:extLst>
          </p:cNvPr>
          <p:cNvSpPr txBox="1"/>
          <p:nvPr/>
        </p:nvSpPr>
        <p:spPr>
          <a:xfrm>
            <a:off x="8435996" y="1053774"/>
            <a:ext cx="2651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4” 90° Bracket</a:t>
            </a:r>
          </a:p>
          <a:p>
            <a:r>
              <a:rPr lang="en-US" dirty="0"/>
              <a:t>MCM 33125T146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C033C75-C86B-4AF1-B638-109941C10FF1}"/>
              </a:ext>
            </a:extLst>
          </p:cNvPr>
          <p:cNvCxnSpPr>
            <a:cxnSpLocks/>
          </p:cNvCxnSpPr>
          <p:nvPr/>
        </p:nvCxnSpPr>
        <p:spPr>
          <a:xfrm flipH="1">
            <a:off x="8690518" y="1700105"/>
            <a:ext cx="188040" cy="325416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45C9DAD-15C4-4FA4-961A-AA8AC120F1A5}"/>
              </a:ext>
            </a:extLst>
          </p:cNvPr>
          <p:cNvSpPr txBox="1"/>
          <p:nvPr/>
        </p:nvSpPr>
        <p:spPr>
          <a:xfrm>
            <a:off x="10112187" y="6331577"/>
            <a:ext cx="2651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2” 90° Bracket</a:t>
            </a:r>
          </a:p>
          <a:p>
            <a:r>
              <a:rPr lang="en-US" dirty="0"/>
              <a:t>MCM 33125T32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0AF1F21-C76E-4881-97B5-A813850D9249}"/>
              </a:ext>
            </a:extLst>
          </p:cNvPr>
          <p:cNvCxnSpPr>
            <a:cxnSpLocks/>
          </p:cNvCxnSpPr>
          <p:nvPr/>
        </p:nvCxnSpPr>
        <p:spPr>
          <a:xfrm flipH="1" flipV="1">
            <a:off x="9566032" y="5256524"/>
            <a:ext cx="568568" cy="116979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E4275C6-FCC2-472E-8C3C-F10AB112AD51}"/>
              </a:ext>
            </a:extLst>
          </p:cNvPr>
          <p:cNvSpPr txBox="1"/>
          <p:nvPr/>
        </p:nvSpPr>
        <p:spPr>
          <a:xfrm>
            <a:off x="10278663" y="1764479"/>
            <a:ext cx="2651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Perpendicular 90° Bracket</a:t>
            </a:r>
          </a:p>
          <a:p>
            <a:r>
              <a:rPr lang="en-US" dirty="0"/>
              <a:t>MCM 33125T421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3AAA8CA-C364-435F-864F-4D704735CD21}"/>
              </a:ext>
            </a:extLst>
          </p:cNvPr>
          <p:cNvCxnSpPr>
            <a:cxnSpLocks/>
          </p:cNvCxnSpPr>
          <p:nvPr/>
        </p:nvCxnSpPr>
        <p:spPr>
          <a:xfrm flipH="1">
            <a:off x="9701025" y="2410810"/>
            <a:ext cx="776475" cy="98075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6" name="Picture 2" descr="default">
            <a:extLst>
              <a:ext uri="{FF2B5EF4-FFF2-40B4-BE49-F238E27FC236}">
                <a16:creationId xmlns:a16="http://schemas.microsoft.com/office/drawing/2014/main" id="{6E07590B-BADF-4418-B7F3-FFC2B66E4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6566" y="8016630"/>
            <a:ext cx="819150" cy="119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85ECAC29-381B-4FA5-A84C-721CFE2D8609}"/>
              </a:ext>
            </a:extLst>
          </p:cNvPr>
          <p:cNvSpPr txBox="1"/>
          <p:nvPr/>
        </p:nvSpPr>
        <p:spPr>
          <a:xfrm>
            <a:off x="10582160" y="7873719"/>
            <a:ext cx="23160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Recommended 3/8-16 Strut Washer </a:t>
            </a:r>
          </a:p>
          <a:p>
            <a:r>
              <a:rPr lang="en-US" dirty="0"/>
              <a:t>MCM 3259T14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E13F173-21D4-4DB7-98B2-D6DBFE9DB3B6}"/>
              </a:ext>
            </a:extLst>
          </p:cNvPr>
          <p:cNvCxnSpPr>
            <a:cxnSpLocks/>
          </p:cNvCxnSpPr>
          <p:nvPr/>
        </p:nvCxnSpPr>
        <p:spPr>
          <a:xfrm flipV="1">
            <a:off x="12674600" y="4398379"/>
            <a:ext cx="255679" cy="83977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140F067-FB94-43B4-BB7F-A13203707AA8}"/>
              </a:ext>
            </a:extLst>
          </p:cNvPr>
          <p:cNvSpPr txBox="1"/>
          <p:nvPr/>
        </p:nvSpPr>
        <p:spPr>
          <a:xfrm>
            <a:off x="10205721" y="5099281"/>
            <a:ext cx="3172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Front Left Corner (if facing the box from the outside, head-on)</a:t>
            </a:r>
          </a:p>
        </p:txBody>
      </p:sp>
    </p:spTree>
    <p:extLst>
      <p:ext uri="{BB962C8B-B14F-4D97-AF65-F5344CB8AC3E}">
        <p14:creationId xmlns:p14="http://schemas.microsoft.com/office/powerpoint/2010/main" val="4219562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20025DB6-2843-4E26-84BA-39755FB06538}"/>
              </a:ext>
            </a:extLst>
          </p:cNvPr>
          <p:cNvSpPr txBox="1"/>
          <p:nvPr/>
        </p:nvSpPr>
        <p:spPr>
          <a:xfrm>
            <a:off x="3465262" y="8872923"/>
            <a:ext cx="69360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212172" indent="-212172">
              <a:buFont typeface="Arial" panose="020B0604020202020204" pitchFamily="34" charset="0"/>
              <a:buChar char="•"/>
            </a:lvl1pPr>
          </a:lstStyle>
          <a:p>
            <a:r>
              <a:rPr lang="en-US" dirty="0"/>
              <a:t>Strut installation reference images and views</a:t>
            </a:r>
          </a:p>
          <a:p>
            <a:r>
              <a:rPr lang="en-US" dirty="0"/>
              <a:t>All LED Enclosures are shown in their most extended arm positions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2ED422-3E7D-4052-9B6C-0EB3AEEA2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4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83A212-B648-40C2-BA7E-C8E43FC58D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83585"/>
            <a:ext cx="13411200" cy="6291229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2546E9A-7151-4DFF-B865-FBBC1F1D7022}"/>
              </a:ext>
            </a:extLst>
          </p:cNvPr>
          <p:cNvCxnSpPr>
            <a:cxnSpLocks/>
          </p:cNvCxnSpPr>
          <p:nvPr/>
        </p:nvCxnSpPr>
        <p:spPr>
          <a:xfrm flipH="1">
            <a:off x="2404018" y="1981200"/>
            <a:ext cx="186782" cy="87696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7233D2C-CDCA-453F-B6FA-9FD9096A272D}"/>
              </a:ext>
            </a:extLst>
          </p:cNvPr>
          <p:cNvSpPr txBox="1"/>
          <p:nvPr/>
        </p:nvSpPr>
        <p:spPr>
          <a:xfrm>
            <a:off x="2139454" y="1611868"/>
            <a:ext cx="2651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Rear Wall</a:t>
            </a:r>
          </a:p>
        </p:txBody>
      </p:sp>
    </p:spTree>
    <p:extLst>
      <p:ext uri="{BB962C8B-B14F-4D97-AF65-F5344CB8AC3E}">
        <p14:creationId xmlns:p14="http://schemas.microsoft.com/office/powerpoint/2010/main" val="397549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2ED422-3E7D-4052-9B6C-0EB3AEEA2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5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608BC9-B204-49F6-B08B-F8284FBC10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78"/>
          <a:stretch/>
        </p:blipFill>
        <p:spPr>
          <a:xfrm>
            <a:off x="0" y="1511300"/>
            <a:ext cx="13376732" cy="640445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CB04C7B-3FE5-413B-9134-08F082A96FC8}"/>
              </a:ext>
            </a:extLst>
          </p:cNvPr>
          <p:cNvCxnSpPr>
            <a:cxnSpLocks/>
          </p:cNvCxnSpPr>
          <p:nvPr/>
        </p:nvCxnSpPr>
        <p:spPr>
          <a:xfrm flipH="1">
            <a:off x="1654718" y="1511300"/>
            <a:ext cx="186782" cy="87696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0AFA9D4-23A8-4B80-AA5F-1F8D272237D0}"/>
              </a:ext>
            </a:extLst>
          </p:cNvPr>
          <p:cNvSpPr txBox="1"/>
          <p:nvPr/>
        </p:nvSpPr>
        <p:spPr>
          <a:xfrm>
            <a:off x="1390154" y="1141968"/>
            <a:ext cx="2651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Rear Wall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05C2A9-3C95-494D-BD58-FDF7C4888FD6}"/>
              </a:ext>
            </a:extLst>
          </p:cNvPr>
          <p:cNvSpPr txBox="1"/>
          <p:nvPr/>
        </p:nvSpPr>
        <p:spPr>
          <a:xfrm>
            <a:off x="3465262" y="8872923"/>
            <a:ext cx="69360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212172" indent="-212172">
              <a:buFont typeface="Arial" panose="020B0604020202020204" pitchFamily="34" charset="0"/>
              <a:buChar char="•"/>
            </a:lvl1pPr>
          </a:lstStyle>
          <a:p>
            <a:r>
              <a:rPr lang="en-US" dirty="0"/>
              <a:t>Strut installation reference images and views</a:t>
            </a:r>
          </a:p>
          <a:p>
            <a:r>
              <a:rPr lang="en-US" dirty="0"/>
              <a:t>All LED Enclosures are shown in their most extended arm positions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440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2ED422-3E7D-4052-9B6C-0EB3AEEA2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6</a:t>
            </a:fld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2546E9A-7151-4DFF-B865-FBBC1F1D7022}"/>
              </a:ext>
            </a:extLst>
          </p:cNvPr>
          <p:cNvCxnSpPr>
            <a:cxnSpLocks/>
          </p:cNvCxnSpPr>
          <p:nvPr/>
        </p:nvCxnSpPr>
        <p:spPr>
          <a:xfrm flipH="1">
            <a:off x="2404018" y="1981200"/>
            <a:ext cx="186782" cy="87696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504BCA47-7AB4-4CB0-BB74-CB2BB000AD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92014"/>
            <a:ext cx="13411200" cy="6274372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58695C3-3373-4220-AED4-29E14A6F6C7D}"/>
              </a:ext>
            </a:extLst>
          </p:cNvPr>
          <p:cNvCxnSpPr>
            <a:cxnSpLocks/>
          </p:cNvCxnSpPr>
          <p:nvPr/>
        </p:nvCxnSpPr>
        <p:spPr>
          <a:xfrm flipH="1" flipV="1">
            <a:off x="386528" y="4188146"/>
            <a:ext cx="1360993" cy="104425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8637C47-74C6-4640-A0B4-A6F0F4E8E99C}"/>
              </a:ext>
            </a:extLst>
          </p:cNvPr>
          <p:cNvSpPr txBox="1"/>
          <p:nvPr/>
        </p:nvSpPr>
        <p:spPr>
          <a:xfrm>
            <a:off x="1747521" y="5027924"/>
            <a:ext cx="18555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Front Left Corner (if facing the box from the outside, head-on)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F26C541-4DD8-4240-9058-A4D793AF42C9}"/>
              </a:ext>
            </a:extLst>
          </p:cNvPr>
          <p:cNvCxnSpPr>
            <a:cxnSpLocks/>
          </p:cNvCxnSpPr>
          <p:nvPr/>
        </p:nvCxnSpPr>
        <p:spPr>
          <a:xfrm flipV="1">
            <a:off x="6164620" y="6070485"/>
            <a:ext cx="540980" cy="116828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00257FE-9AD5-4B18-B0F7-E6914F317B16}"/>
              </a:ext>
            </a:extLst>
          </p:cNvPr>
          <p:cNvSpPr txBox="1"/>
          <p:nvPr/>
        </p:nvSpPr>
        <p:spPr>
          <a:xfrm>
            <a:off x="5784380" y="7148578"/>
            <a:ext cx="2651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10’ Unistrut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19A446E-D8F8-4695-9314-E881AF1AA292}"/>
              </a:ext>
            </a:extLst>
          </p:cNvPr>
          <p:cNvSpPr txBox="1"/>
          <p:nvPr/>
        </p:nvSpPr>
        <p:spPr>
          <a:xfrm>
            <a:off x="3465262" y="8872923"/>
            <a:ext cx="69360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212172" indent="-212172">
              <a:buFont typeface="Arial" panose="020B0604020202020204" pitchFamily="34" charset="0"/>
              <a:buChar char="•"/>
            </a:lvl1pPr>
          </a:lstStyle>
          <a:p>
            <a:r>
              <a:rPr lang="en-US" dirty="0"/>
              <a:t>Strut installation reference images and views</a:t>
            </a:r>
          </a:p>
          <a:p>
            <a:r>
              <a:rPr lang="en-US" dirty="0"/>
              <a:t>All LED Enclosures are shown in their most extended arm positions</a:t>
            </a:r>
          </a:p>
          <a:p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F094830-6B5B-4288-B1D4-5E9B6764B476}"/>
              </a:ext>
            </a:extLst>
          </p:cNvPr>
          <p:cNvCxnSpPr>
            <a:cxnSpLocks/>
          </p:cNvCxnSpPr>
          <p:nvPr/>
        </p:nvCxnSpPr>
        <p:spPr>
          <a:xfrm flipH="1">
            <a:off x="7611018" y="1370143"/>
            <a:ext cx="186782" cy="87696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B6C3FD8-C094-416C-91FE-26552AE899E2}"/>
              </a:ext>
            </a:extLst>
          </p:cNvPr>
          <p:cNvSpPr txBox="1"/>
          <p:nvPr/>
        </p:nvSpPr>
        <p:spPr>
          <a:xfrm>
            <a:off x="7346454" y="1000811"/>
            <a:ext cx="2651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Rear Wall</a:t>
            </a:r>
          </a:p>
        </p:txBody>
      </p:sp>
    </p:spTree>
    <p:extLst>
      <p:ext uri="{BB962C8B-B14F-4D97-AF65-F5344CB8AC3E}">
        <p14:creationId xmlns:p14="http://schemas.microsoft.com/office/powerpoint/2010/main" val="3061539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B5D9107-4487-4F2D-A56C-633010BBFC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54" t="62529" r="21115" b="8494"/>
          <a:stretch/>
        </p:blipFill>
        <p:spPr>
          <a:xfrm>
            <a:off x="2123398" y="4232017"/>
            <a:ext cx="2639102" cy="397840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2ED422-3E7D-4052-9B6C-0EB3AEEA2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7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8637C47-74C6-4640-A0B4-A6F0F4E8E99C}"/>
              </a:ext>
            </a:extLst>
          </p:cNvPr>
          <p:cNvSpPr txBox="1"/>
          <p:nvPr/>
        </p:nvSpPr>
        <p:spPr>
          <a:xfrm>
            <a:off x="886917" y="4247990"/>
            <a:ext cx="1855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Swivel Caster</a:t>
            </a:r>
          </a:p>
          <a:p>
            <a:r>
              <a:rPr lang="en-US" dirty="0"/>
              <a:t>MCM 87845T64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802775-9F59-48C9-8864-0762E2A31A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99" t="25632"/>
          <a:stretch/>
        </p:blipFill>
        <p:spPr>
          <a:xfrm>
            <a:off x="6788482" y="122661"/>
            <a:ext cx="6164602" cy="8824489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5D38FC09-C92A-4E01-A672-D1F1D2BEDE2B}"/>
              </a:ext>
            </a:extLst>
          </p:cNvPr>
          <p:cNvGrpSpPr>
            <a:grpSpLocks noChangeAspect="1"/>
          </p:cNvGrpSpPr>
          <p:nvPr/>
        </p:nvGrpSpPr>
        <p:grpSpPr>
          <a:xfrm>
            <a:off x="1417932" y="301479"/>
            <a:ext cx="4131704" cy="3617811"/>
            <a:chOff x="2746161" y="1851767"/>
            <a:chExt cx="3628772" cy="3177433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B9501149-572A-48AD-8911-251871C5E6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830" b="68410"/>
            <a:stretch/>
          </p:blipFill>
          <p:spPr>
            <a:xfrm>
              <a:off x="2746161" y="1851767"/>
              <a:ext cx="3628772" cy="3177433"/>
            </a:xfrm>
            <a:prstGeom prst="rect">
              <a:avLst/>
            </a:prstGeom>
          </p:spPr>
        </p:pic>
        <p:sp>
          <p:nvSpPr>
            <p:cNvPr id="10" name="Right Triangle 9">
              <a:extLst>
                <a:ext uri="{FF2B5EF4-FFF2-40B4-BE49-F238E27FC236}">
                  <a16:creationId xmlns:a16="http://schemas.microsoft.com/office/drawing/2014/main" id="{A1C802A6-BEE7-4374-88FB-F3E19836F7FA}"/>
                </a:ext>
              </a:extLst>
            </p:cNvPr>
            <p:cNvSpPr/>
            <p:nvPr/>
          </p:nvSpPr>
          <p:spPr>
            <a:xfrm rot="10800000" flipH="1">
              <a:off x="2746161" y="1851767"/>
              <a:ext cx="1631298" cy="596900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EE5BCE-C8D5-4AE0-BEC1-B6F948B7AB34}"/>
              </a:ext>
            </a:extLst>
          </p:cNvPr>
          <p:cNvCxnSpPr>
            <a:cxnSpLocks/>
          </p:cNvCxnSpPr>
          <p:nvPr/>
        </p:nvCxnSpPr>
        <p:spPr>
          <a:xfrm>
            <a:off x="7696200" y="7632700"/>
            <a:ext cx="2019300" cy="31966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4595B4FF-6776-4C2C-9082-2BB647243910}"/>
              </a:ext>
            </a:extLst>
          </p:cNvPr>
          <p:cNvSpPr txBox="1"/>
          <p:nvPr/>
        </p:nvSpPr>
        <p:spPr>
          <a:xfrm>
            <a:off x="6014046" y="7105237"/>
            <a:ext cx="18555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Back-to-Back Strut Channel, 5’</a:t>
            </a:r>
          </a:p>
          <a:p>
            <a:r>
              <a:rPr lang="en-US" dirty="0"/>
              <a:t>MCM 3208T6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2101685-D335-42CD-A0D9-3EAB6CB10B8B}"/>
              </a:ext>
            </a:extLst>
          </p:cNvPr>
          <p:cNvSpPr txBox="1"/>
          <p:nvPr/>
        </p:nvSpPr>
        <p:spPr>
          <a:xfrm>
            <a:off x="6183780" y="1982843"/>
            <a:ext cx="18555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Back-to-Back Strut Channel, 10’</a:t>
            </a:r>
          </a:p>
          <a:p>
            <a:r>
              <a:rPr lang="en-US" dirty="0"/>
              <a:t>MCM 3208T6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AA2F4CE-F9AA-4CAD-8C1F-D2FF72245DEA}"/>
              </a:ext>
            </a:extLst>
          </p:cNvPr>
          <p:cNvCxnSpPr>
            <a:cxnSpLocks/>
          </p:cNvCxnSpPr>
          <p:nvPr/>
        </p:nvCxnSpPr>
        <p:spPr>
          <a:xfrm>
            <a:off x="7822635" y="2639679"/>
            <a:ext cx="2019300" cy="31966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C81509E6-81A1-4ABF-B9F3-D574477D13B1}"/>
              </a:ext>
            </a:extLst>
          </p:cNvPr>
          <p:cNvSpPr txBox="1"/>
          <p:nvPr/>
        </p:nvSpPr>
        <p:spPr>
          <a:xfrm>
            <a:off x="4971710" y="4305255"/>
            <a:ext cx="2216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Wraparound Bracket</a:t>
            </a:r>
          </a:p>
          <a:p>
            <a:r>
              <a:rPr lang="en-US" dirty="0"/>
              <a:t>MCM 33125T139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CAF483C-CF38-483A-A5FD-D945FF8CE23A}"/>
              </a:ext>
            </a:extLst>
          </p:cNvPr>
          <p:cNvCxnSpPr>
            <a:cxnSpLocks/>
          </p:cNvCxnSpPr>
          <p:nvPr/>
        </p:nvCxnSpPr>
        <p:spPr>
          <a:xfrm>
            <a:off x="6705600" y="4872458"/>
            <a:ext cx="3048000" cy="115172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A8414051-0378-4651-BFB7-CEEB7AB840A1}"/>
              </a:ext>
            </a:extLst>
          </p:cNvPr>
          <p:cNvSpPr txBox="1"/>
          <p:nvPr/>
        </p:nvSpPr>
        <p:spPr>
          <a:xfrm>
            <a:off x="5693064" y="914334"/>
            <a:ext cx="2216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Strut Channel Trolley</a:t>
            </a:r>
          </a:p>
          <a:p>
            <a:r>
              <a:rPr lang="en-US" dirty="0"/>
              <a:t>MCM 3626T11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C186FAE-510B-4BAE-A821-2939A0955FDD}"/>
              </a:ext>
            </a:extLst>
          </p:cNvPr>
          <p:cNvCxnSpPr>
            <a:cxnSpLocks/>
            <a:stCxn id="38" idx="1"/>
          </p:cNvCxnSpPr>
          <p:nvPr/>
        </p:nvCxnSpPr>
        <p:spPr>
          <a:xfrm flipH="1">
            <a:off x="4491220" y="1237500"/>
            <a:ext cx="1201844" cy="1468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0334C44-591E-409E-9F93-A01152A01AB5}"/>
              </a:ext>
            </a:extLst>
          </p:cNvPr>
          <p:cNvSpPr txBox="1"/>
          <p:nvPr/>
        </p:nvSpPr>
        <p:spPr>
          <a:xfrm>
            <a:off x="4489365" y="3114582"/>
            <a:ext cx="2216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90° Bracket</a:t>
            </a:r>
          </a:p>
          <a:p>
            <a:r>
              <a:rPr lang="en-US" dirty="0"/>
              <a:t>MCM 3626T11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B4EAD66-90FF-4574-94D5-5CBC2C9FF40F}"/>
              </a:ext>
            </a:extLst>
          </p:cNvPr>
          <p:cNvCxnSpPr>
            <a:cxnSpLocks/>
          </p:cNvCxnSpPr>
          <p:nvPr/>
        </p:nvCxnSpPr>
        <p:spPr>
          <a:xfrm flipH="1" flipV="1">
            <a:off x="3237819" y="2110384"/>
            <a:ext cx="1173430" cy="125396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D5DE2507-94DB-4608-80AF-4D5384009D23}"/>
              </a:ext>
            </a:extLst>
          </p:cNvPr>
          <p:cNvSpPr txBox="1"/>
          <p:nvPr/>
        </p:nvSpPr>
        <p:spPr>
          <a:xfrm>
            <a:off x="4584946" y="5195623"/>
            <a:ext cx="2216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Floor Mount</a:t>
            </a:r>
          </a:p>
          <a:p>
            <a:r>
              <a:rPr lang="en-US" dirty="0"/>
              <a:t>MCM 33145T49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1C736ED-7B1D-4320-8BD3-75A62098186B}"/>
              </a:ext>
            </a:extLst>
          </p:cNvPr>
          <p:cNvCxnSpPr>
            <a:cxnSpLocks/>
          </p:cNvCxnSpPr>
          <p:nvPr/>
        </p:nvCxnSpPr>
        <p:spPr>
          <a:xfrm flipH="1">
            <a:off x="3950702" y="5506089"/>
            <a:ext cx="659644" cy="42824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3A95218-C936-4048-A4AC-F09778ABD52D}"/>
              </a:ext>
            </a:extLst>
          </p:cNvPr>
          <p:cNvCxnSpPr>
            <a:cxnSpLocks/>
          </p:cNvCxnSpPr>
          <p:nvPr/>
        </p:nvCxnSpPr>
        <p:spPr>
          <a:xfrm>
            <a:off x="1484875" y="4910294"/>
            <a:ext cx="849552" cy="206544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D4BAB02-31DC-4F0C-9816-571D212AF609}"/>
              </a:ext>
            </a:extLst>
          </p:cNvPr>
          <p:cNvSpPr txBox="1"/>
          <p:nvPr/>
        </p:nvSpPr>
        <p:spPr>
          <a:xfrm>
            <a:off x="3465262" y="8872923"/>
            <a:ext cx="69360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212172" indent="-212172">
              <a:buFont typeface="Arial" panose="020B0604020202020204" pitchFamily="34" charset="0"/>
              <a:buChar char="•"/>
            </a:lvl1pPr>
          </a:lstStyle>
          <a:p>
            <a:r>
              <a:rPr lang="en-US" dirty="0"/>
              <a:t>Strut installation reference images and views</a:t>
            </a:r>
          </a:p>
          <a:p>
            <a:r>
              <a:rPr lang="en-US" dirty="0"/>
              <a:t>All LED Enclosures are shown in their most extended arm positions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417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B101DB5-2F6B-45BF-A0F0-9121F7A048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54" r="18804"/>
          <a:stretch/>
        </p:blipFill>
        <p:spPr>
          <a:xfrm>
            <a:off x="151718" y="262147"/>
            <a:ext cx="3874181" cy="70668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3BD72DC-2A3E-4460-BA87-B924027454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142"/>
          <a:stretch/>
        </p:blipFill>
        <p:spPr>
          <a:xfrm>
            <a:off x="4216400" y="1159600"/>
            <a:ext cx="9043081" cy="560731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2ED422-3E7D-4052-9B6C-0EB3AEEA2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69540-FC6E-4C70-8D36-8AEB2D59B40E}" type="slidenum">
              <a:rPr lang="en-US" smtClean="0"/>
              <a:t>8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8637C47-74C6-4640-A0B4-A6F0F4E8E99C}"/>
              </a:ext>
            </a:extLst>
          </p:cNvPr>
          <p:cNvSpPr txBox="1"/>
          <p:nvPr/>
        </p:nvSpPr>
        <p:spPr>
          <a:xfrm>
            <a:off x="4760417" y="7629816"/>
            <a:ext cx="18555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Bolt-Down Swivel Leveling Mount</a:t>
            </a:r>
          </a:p>
          <a:p>
            <a:r>
              <a:rPr lang="en-US" dirty="0"/>
              <a:t>MCM 2531K134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B4EAD66-90FF-4574-94D5-5CBC2C9FF40F}"/>
              </a:ext>
            </a:extLst>
          </p:cNvPr>
          <p:cNvCxnSpPr>
            <a:cxnSpLocks/>
          </p:cNvCxnSpPr>
          <p:nvPr/>
        </p:nvCxnSpPr>
        <p:spPr>
          <a:xfrm flipH="1" flipV="1">
            <a:off x="2947720" y="4269384"/>
            <a:ext cx="1173430" cy="125396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3A95218-C936-4048-A4AC-F09778ABD52D}"/>
              </a:ext>
            </a:extLst>
          </p:cNvPr>
          <p:cNvCxnSpPr>
            <a:cxnSpLocks/>
          </p:cNvCxnSpPr>
          <p:nvPr/>
        </p:nvCxnSpPr>
        <p:spPr>
          <a:xfrm flipH="1" flipV="1">
            <a:off x="3357964" y="6840367"/>
            <a:ext cx="1402453" cy="10125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D4BAB02-31DC-4F0C-9816-571D212AF609}"/>
              </a:ext>
            </a:extLst>
          </p:cNvPr>
          <p:cNvSpPr txBox="1"/>
          <p:nvPr/>
        </p:nvSpPr>
        <p:spPr>
          <a:xfrm>
            <a:off x="3465262" y="8872923"/>
            <a:ext cx="69360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212172" indent="-212172">
              <a:buFont typeface="Arial" panose="020B0604020202020204" pitchFamily="34" charset="0"/>
              <a:buChar char="•"/>
            </a:lvl1pPr>
          </a:lstStyle>
          <a:p>
            <a:r>
              <a:rPr lang="en-US" dirty="0"/>
              <a:t>Strut installation reference images and views</a:t>
            </a:r>
          </a:p>
          <a:p>
            <a:r>
              <a:rPr lang="en-US" dirty="0"/>
              <a:t>All LED Enclosures are shown in their most extended arm positions</a:t>
            </a:r>
          </a:p>
          <a:p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8F36F1D-6382-4D50-80E2-4FF4B72FEC5F}"/>
              </a:ext>
            </a:extLst>
          </p:cNvPr>
          <p:cNvSpPr txBox="1"/>
          <p:nvPr/>
        </p:nvSpPr>
        <p:spPr>
          <a:xfrm>
            <a:off x="4135036" y="5339143"/>
            <a:ext cx="2216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90° Bracket</a:t>
            </a:r>
          </a:p>
          <a:p>
            <a:r>
              <a:rPr lang="en-US" dirty="0"/>
              <a:t>MCM 3626T11</a:t>
            </a:r>
          </a:p>
        </p:txBody>
      </p:sp>
    </p:spTree>
    <p:extLst>
      <p:ext uri="{BB962C8B-B14F-4D97-AF65-F5344CB8AC3E}">
        <p14:creationId xmlns:p14="http://schemas.microsoft.com/office/powerpoint/2010/main" val="25710042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1197</TotalTime>
  <Words>268</Words>
  <Application>Microsoft Office PowerPoint</Application>
  <PresentationFormat>Custom</PresentationFormat>
  <Paragraphs>65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Open AG</dc:creator>
  <cp:lastModifiedBy>Open AG</cp:lastModifiedBy>
  <cp:revision>30</cp:revision>
  <cp:lastPrinted>2019-05-20T20:14:53Z</cp:lastPrinted>
  <dcterms:created xsi:type="dcterms:W3CDTF">2019-05-06T17:11:25Z</dcterms:created>
  <dcterms:modified xsi:type="dcterms:W3CDTF">2019-10-30T18:01:55Z</dcterms:modified>
</cp:coreProperties>
</file>